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4065" r:id="rId6"/>
    <p:sldId id="261" r:id="rId7"/>
    <p:sldId id="4066" r:id="rId8"/>
    <p:sldId id="4067" r:id="rId9"/>
    <p:sldId id="4068" r:id="rId10"/>
    <p:sldId id="4069" r:id="rId11"/>
    <p:sldId id="4070" r:id="rId12"/>
    <p:sldId id="4072" r:id="rId13"/>
    <p:sldId id="4073" r:id="rId14"/>
    <p:sldId id="4074" r:id="rId15"/>
    <p:sldId id="4075" r:id="rId16"/>
    <p:sldId id="4076" r:id="rId17"/>
    <p:sldId id="4077" r:id="rId18"/>
    <p:sldId id="40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4660"/>
  </p:normalViewPr>
  <p:slideViewPr>
    <p:cSldViewPr snapToGrid="0">
      <p:cViewPr>
        <p:scale>
          <a:sx n="50" d="100"/>
          <a:sy n="50" d="100"/>
        </p:scale>
        <p:origin x="-684" y="-4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7AFE-0736-4402-86FB-DE2B2E0F8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119DB-2957-4DBD-865B-6B508CA26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4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683B-F971-4B95-BB4A-40F2DB5EA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B20B8-0BAA-4713-BAED-EEE2493BA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3C70-A0BB-488B-8F46-6F605735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52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F60C6-614E-4CF0-BDB1-34F73D1B5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7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59CA-F285-4C74-990C-98559C624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5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4A73F-0BD4-481E-A7F8-CCB74A15A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3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CEF45-59C3-42B8-8E2A-594E926D5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FBB4-4291-4EA3-82F0-D82396F63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E00AF-8CBB-44D3-A465-4DA610FD1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F401B-93EB-44D0-80A0-8D3C4557B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6ADB3-5236-41DB-B75A-069093636DD6}" type="datetimeFigureOut">
              <a:rPr lang="en-US"/>
              <a:pPr>
                <a:defRPr/>
              </a:pPr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D0AEF-DC83-462D-A987-FE6EF6C10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0C6A-4F77-4238-8ECC-83E836F1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B2711609-540A-4D80-BB4A-D15A6A209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92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F6A51B1-4166-51BD-0797-BE6AF702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C6F1A937-0B73-B96F-A187-950D9E09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4993AD40-AF7D-D4F6-6911-1B944DC5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F6A51B1-4166-51BD-0797-BE6AF702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9B6635E4-58C0-5077-A680-A3B5BB33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6C6A48BE-AB84-FE97-C8B4-17A100D0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C6F1A937-0B73-B96F-A187-950D9E09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4993AD40-AF7D-D4F6-6911-1B944DC5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863CE403-0D95-B2DD-6FC5-0B991A0E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863CE403-0D95-B2DD-6FC5-0B991A0E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9B6635E4-58C0-5077-A680-A3B5BB33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6C6A48BE-AB84-FE97-C8B4-17A100D0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C6F1A937-0B73-B96F-A187-950D9E09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4993AD40-AF7D-D4F6-6911-1B944DC5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863CE403-0D95-B2DD-6FC5-0B991A0E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F6A51B1-4166-51BD-0797-BE6AF702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9B6635E4-58C0-5077-A680-A3B5BB33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6C6A48BE-AB84-FE97-C8B4-17A100D0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0</Words>
  <Application>Microsoft Office PowerPoint</Application>
  <PresentationFormat>Custom</PresentationFormat>
  <Paragraphs>0</Paragraphs>
  <Slides>18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259</cp:revision>
  <dcterms:created xsi:type="dcterms:W3CDTF">2018-06-05T19:05:47Z</dcterms:created>
  <dcterms:modified xsi:type="dcterms:W3CDTF">2024-02-26T03:52:15Z</dcterms:modified>
</cp:coreProperties>
</file>